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32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530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653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953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214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082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72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97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81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50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46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205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852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63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620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15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590A70-C951-4272-B48E-D71D07966F2C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8CD755-B58F-45D4-BC78-D191511413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6249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15166" y="192505"/>
            <a:ext cx="9976834" cy="874296"/>
          </a:xfrm>
        </p:spPr>
        <p:txBody>
          <a:bodyPr>
            <a:noAutofit/>
          </a:bodyPr>
          <a:lstStyle/>
          <a:p>
            <a:pPr algn="r"/>
            <a:r>
              <a:rPr lang="he-IL" b="1" dirty="0" smtClean="0">
                <a:solidFill>
                  <a:srgbClr val="FFFF00"/>
                </a:solidFill>
              </a:rPr>
              <a:t>ליישוב </a:t>
            </a:r>
            <a:r>
              <a:rPr lang="he-IL" b="1" dirty="0" err="1" smtClean="0">
                <a:solidFill>
                  <a:srgbClr val="FFFF00"/>
                </a:solidFill>
              </a:rPr>
              <a:t>רחלים</a:t>
            </a:r>
            <a:r>
              <a:rPr lang="he-IL" b="1" dirty="0">
                <a:solidFill>
                  <a:srgbClr val="FFFF00"/>
                </a:solidFill>
              </a:rPr>
              <a:t> </a:t>
            </a:r>
            <a:r>
              <a:rPr lang="he-IL" b="1" smtClean="0">
                <a:solidFill>
                  <a:srgbClr val="FFFF00"/>
                </a:solidFill>
              </a:rPr>
              <a:t>דרוש </a:t>
            </a:r>
            <a:r>
              <a:rPr lang="he-IL" b="1" smtClean="0">
                <a:solidFill>
                  <a:srgbClr val="FFFF00"/>
                </a:solidFill>
              </a:rPr>
              <a:t>איש </a:t>
            </a:r>
            <a:r>
              <a:rPr lang="he-IL" b="1" dirty="0" smtClean="0">
                <a:solidFill>
                  <a:srgbClr val="FFFF00"/>
                </a:solidFill>
              </a:rPr>
              <a:t>תחזוקה </a:t>
            </a:r>
            <a:endParaRPr lang="he-IL" b="1" dirty="0">
              <a:solidFill>
                <a:srgbClr val="FFFF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962141" y="902369"/>
            <a:ext cx="9105363" cy="5955632"/>
          </a:xfrm>
        </p:spPr>
        <p:txBody>
          <a:bodyPr>
            <a:normAutofit fontScale="25000" lnSpcReduction="20000"/>
          </a:bodyPr>
          <a:lstStyle/>
          <a:p>
            <a:pPr algn="r"/>
            <a:endParaRPr lang="he-IL" sz="7200" b="1" u="sng" dirty="0" smtClean="0">
              <a:solidFill>
                <a:srgbClr val="FFFF00"/>
              </a:solidFill>
            </a:endParaRPr>
          </a:p>
          <a:p>
            <a:pPr algn="r"/>
            <a:r>
              <a:rPr lang="he-IL" sz="7200" b="1" u="sng" dirty="0" smtClean="0">
                <a:solidFill>
                  <a:srgbClr val="FFFF00"/>
                </a:solidFill>
              </a:rPr>
              <a:t>תיאור התפקיד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תחזוקה ותיקוני מבנים וציוד שוטף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תחזוקה ותיקוני מערכות מים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ניקיון</a:t>
            </a:r>
          </a:p>
          <a:p>
            <a:pPr algn="r"/>
            <a:endParaRPr lang="he-IL" sz="7200" dirty="0">
              <a:solidFill>
                <a:srgbClr val="FFFF00"/>
              </a:solidFill>
            </a:endParaRPr>
          </a:p>
          <a:p>
            <a:pPr algn="r"/>
            <a:r>
              <a:rPr lang="he-IL" sz="7200" b="1" u="sng" dirty="0" smtClean="0">
                <a:solidFill>
                  <a:srgbClr val="FFFF00"/>
                </a:solidFill>
              </a:rPr>
              <a:t>דרישות התפקיד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1.ידע וניסיון בעבודת תחזוקה (צבע, אינסטלציה, חשמל, גבס, וכדו')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2.ידע וניסיון במערכות מים.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3.חשמל – יתרון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4.בעל רישיון נהיגה ורכב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5.יחסי אנוש, נכונות לעבודה מאומצת</a:t>
            </a:r>
          </a:p>
          <a:p>
            <a:pPr algn="r"/>
            <a:r>
              <a:rPr lang="he-IL" sz="7200" dirty="0" smtClean="0">
                <a:solidFill>
                  <a:srgbClr val="FFFF00"/>
                </a:solidFill>
              </a:rPr>
              <a:t>6.נכונות לעבודה בשעות לא שגרתיות בעת הצורך.</a:t>
            </a:r>
          </a:p>
          <a:p>
            <a:pPr algn="ctr"/>
            <a:r>
              <a:rPr lang="he-IL" sz="7200" dirty="0" smtClean="0">
                <a:solidFill>
                  <a:srgbClr val="FFFF00"/>
                </a:solidFill>
              </a:rPr>
              <a:t>היקף העבודה - 100% משרה</a:t>
            </a:r>
          </a:p>
          <a:p>
            <a:pPr algn="ctr"/>
            <a:r>
              <a:rPr lang="he-IL" sz="7200" dirty="0" smtClean="0">
                <a:solidFill>
                  <a:srgbClr val="FFFF00"/>
                </a:solidFill>
              </a:rPr>
              <a:t>תחילת עבודה </a:t>
            </a:r>
            <a:r>
              <a:rPr lang="he-IL" sz="7200" dirty="0" err="1" smtClean="0">
                <a:solidFill>
                  <a:srgbClr val="FFFF00"/>
                </a:solidFill>
              </a:rPr>
              <a:t>מיידית</a:t>
            </a:r>
            <a:endParaRPr lang="he-IL" sz="7200" dirty="0" smtClean="0">
              <a:solidFill>
                <a:srgbClr val="FFFF00"/>
              </a:solidFill>
            </a:endParaRPr>
          </a:p>
          <a:p>
            <a:pPr algn="ctr"/>
            <a:r>
              <a:rPr lang="he-IL" sz="7200" dirty="0" smtClean="0">
                <a:solidFill>
                  <a:srgbClr val="FFFF00"/>
                </a:solidFill>
              </a:rPr>
              <a:t>קו"ח יש לשלוח ל:</a:t>
            </a:r>
            <a:r>
              <a:rPr lang="en-US" sz="7200" dirty="0" smtClean="0">
                <a:solidFill>
                  <a:srgbClr val="FFFF00"/>
                </a:solidFill>
              </a:rPr>
              <a:t>rechelim.nofey@gmail.com </a:t>
            </a: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** </a:t>
            </a:r>
            <a:r>
              <a:rPr lang="he-IL" sz="7200" dirty="0" smtClean="0">
                <a:solidFill>
                  <a:srgbClr val="FFFF00"/>
                </a:solidFill>
              </a:rPr>
              <a:t>המודעה מתייחסת לגברים ונשים כאחד</a:t>
            </a:r>
          </a:p>
          <a:p>
            <a:pPr algn="ctr"/>
            <a:endParaRPr lang="he-IL" dirty="0">
              <a:solidFill>
                <a:srgbClr val="FFFF00"/>
              </a:solidFill>
            </a:endParaRPr>
          </a:p>
        </p:txBody>
      </p:sp>
      <p:pic>
        <p:nvPicPr>
          <p:cNvPr id="1026" name="Picture 2" descr="נייר מכתבי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" y="0"/>
            <a:ext cx="2632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TM03457491[[fn=מטרופולין]]</Template>
  <TotalTime>17</TotalTime>
  <Words>80</Words>
  <Application>Microsoft Office PowerPoint</Application>
  <PresentationFormat>מסך רחב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Century Gothic</vt:lpstr>
      <vt:lpstr>Gisha</vt:lpstr>
      <vt:lpstr>Wingdings 3</vt:lpstr>
      <vt:lpstr>פרוסה</vt:lpstr>
      <vt:lpstr>ליישוב רחלים דרוש איש תחזוקה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ליישוב רחלים דרוש עובד תחזוקה</dc:title>
  <dc:creator>Achia</dc:creator>
  <cp:lastModifiedBy>Achia</cp:lastModifiedBy>
  <cp:revision>4</cp:revision>
  <dcterms:created xsi:type="dcterms:W3CDTF">2017-07-08T19:39:14Z</dcterms:created>
  <dcterms:modified xsi:type="dcterms:W3CDTF">2017-07-09T08:42:28Z</dcterms:modified>
</cp:coreProperties>
</file>